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C6A-28B2-47EF-81E0-4537921CB94F}" type="datetimeFigureOut">
              <a:rPr lang="nl-NL" smtClean="0"/>
              <a:t>18-2-2020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F7D-E9E3-4F39-9F09-861A043639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17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C6A-28B2-47EF-81E0-4537921CB94F}" type="datetimeFigureOut">
              <a:rPr lang="nl-NL" smtClean="0"/>
              <a:t>18-2-2020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F7D-E9E3-4F39-9F09-861A043639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391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C6A-28B2-47EF-81E0-4537921CB94F}" type="datetimeFigureOut">
              <a:rPr lang="nl-NL" smtClean="0"/>
              <a:t>18-2-2020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F7D-E9E3-4F39-9F09-861A043639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22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C6A-28B2-47EF-81E0-4537921CB94F}" type="datetimeFigureOut">
              <a:rPr lang="nl-NL" smtClean="0"/>
              <a:t>18-2-2020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F7D-E9E3-4F39-9F09-861A043639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7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C6A-28B2-47EF-81E0-4537921CB94F}" type="datetimeFigureOut">
              <a:rPr lang="nl-NL" smtClean="0"/>
              <a:t>18-2-2020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F7D-E9E3-4F39-9F09-861A043639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68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C6A-28B2-47EF-81E0-4537921CB94F}" type="datetimeFigureOut">
              <a:rPr lang="nl-NL" smtClean="0"/>
              <a:t>18-2-2020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F7D-E9E3-4F39-9F09-861A043639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8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C6A-28B2-47EF-81E0-4537921CB94F}" type="datetimeFigureOut">
              <a:rPr lang="nl-NL" smtClean="0"/>
              <a:t>18-2-2020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F7D-E9E3-4F39-9F09-861A043639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780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C6A-28B2-47EF-81E0-4537921CB94F}" type="datetimeFigureOut">
              <a:rPr lang="nl-NL" smtClean="0"/>
              <a:t>18-2-2020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F7D-E9E3-4F39-9F09-861A043639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0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C6A-28B2-47EF-81E0-4537921CB94F}" type="datetimeFigureOut">
              <a:rPr lang="nl-NL" smtClean="0"/>
              <a:t>18-2-2020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F7D-E9E3-4F39-9F09-861A043639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35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C6A-28B2-47EF-81E0-4537921CB94F}" type="datetimeFigureOut">
              <a:rPr lang="nl-NL" smtClean="0"/>
              <a:t>18-2-2020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F7D-E9E3-4F39-9F09-861A043639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916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C6A-28B2-47EF-81E0-4537921CB94F}" type="datetimeFigureOut">
              <a:rPr lang="nl-NL" smtClean="0"/>
              <a:t>18-2-2020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F7D-E9E3-4F39-9F09-861A043639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65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26C6A-28B2-47EF-81E0-4537921CB94F}" type="datetimeFigureOut">
              <a:rPr lang="nl-NL" smtClean="0"/>
              <a:t>18-2-2020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45F7D-E9E3-4F39-9F09-861A043639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3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nl/url?sa=i&amp;rct=j&amp;q=&amp;esrc=s&amp;source=images&amp;cd=&amp;cad=rja&amp;uact=8&amp;ved=0ahUKEwiP9-z8kN7XAhWDPFAKHa12CzYQjRwIBw&amp;url=http://www.id-hout.nl/&amp;psig=AOvVaw0d7CxnwQjffcMA9ef1jsQb&amp;ust=1511850618845514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nl/url?sa=i&amp;rct=j&amp;q=&amp;esrc=s&amp;source=images&amp;cd=&amp;cad=rja&amp;uact=8&amp;ved=0ahUKEwj146erkd7XAhULYlAKHeR6DTgQjRwIBw&amp;url=http://www.id-hout.nl/portfolio/44/&amp;psig=AOvVaw0d7CxnwQjffcMA9ef1jsQb&amp;ust=1511850618845514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ttp://www.blomster.nl/De%20Blomster%20Bloembinders/images/img_068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1" y="215551"/>
            <a:ext cx="10315977" cy="6426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9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87" y="587384"/>
            <a:ext cx="9111803" cy="596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76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2" y="444527"/>
            <a:ext cx="10045337" cy="668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06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" y="192678"/>
            <a:ext cx="9326335" cy="699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9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" y="586705"/>
            <a:ext cx="10554789" cy="572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59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bloemenpresentati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832" y="431119"/>
            <a:ext cx="6650173" cy="665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285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45" y="353860"/>
            <a:ext cx="10053093" cy="668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54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53" y="341810"/>
            <a:ext cx="6379029" cy="637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86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bloemenpresentati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09" y="223410"/>
            <a:ext cx="8139339" cy="64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115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90" y="342356"/>
            <a:ext cx="8243389" cy="618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18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196" y="357832"/>
            <a:ext cx="6588306" cy="650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9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ttp://www.nifem.nl/images/fullscreen/inrichting-op-maat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83" y="481864"/>
            <a:ext cx="10324693" cy="5894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3400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40" y="638039"/>
            <a:ext cx="9402131" cy="59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99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7" y="302622"/>
            <a:ext cx="10515489" cy="59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2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89" y="290648"/>
            <a:ext cx="8756468" cy="65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50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7" y="885824"/>
            <a:ext cx="9061676" cy="604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55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5" y="747848"/>
            <a:ext cx="9744891" cy="548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66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31" y="332286"/>
            <a:ext cx="8535489" cy="640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1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ttp://www.energieverdieners.nl/assets/images/Afbeeldingen250_250/blauw250_2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61" y="376733"/>
            <a:ext cx="8959376" cy="6481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27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ttp://www.boekelsepas.nl/uploads/deelnemers/t-bluumk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10" y="617280"/>
            <a:ext cx="10239779" cy="5623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565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26" y="450762"/>
            <a:ext cx="10234009" cy="581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6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98" y="414840"/>
            <a:ext cx="8847451" cy="602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78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:\Users\G\Documents\foto's\1D concert\inrichting-bij-tuincentrum-de-pas.1361440450-van-marianvm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05" y="412124"/>
            <a:ext cx="9982790" cy="6299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6485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85" y="434839"/>
            <a:ext cx="9624611" cy="642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2" y="452830"/>
            <a:ext cx="11401586" cy="58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179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A5EE79F43864A90BE0CFA6E3ECA81" ma:contentTypeVersion="11" ma:contentTypeDescription="Een nieuw document maken." ma:contentTypeScope="" ma:versionID="28600a708908554c2a858bae75230817">
  <xsd:schema xmlns:xsd="http://www.w3.org/2001/XMLSchema" xmlns:xs="http://www.w3.org/2001/XMLSchema" xmlns:p="http://schemas.microsoft.com/office/2006/metadata/properties" xmlns:ns3="58d65de2-08cf-4d08-b0ec-b5bd27343083" xmlns:ns4="d3693f36-3fda-414f-b672-ef748a2c0837" targetNamespace="http://schemas.microsoft.com/office/2006/metadata/properties" ma:root="true" ma:fieldsID="4b55344493d2d49b91d0ba3cef6c4c5e" ns3:_="" ns4:_="">
    <xsd:import namespace="58d65de2-08cf-4d08-b0ec-b5bd27343083"/>
    <xsd:import namespace="d3693f36-3fda-414f-b672-ef748a2c08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65de2-08cf-4d08-b0ec-b5bd27343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93f36-3fda-414f-b672-ef748a2c083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0C9B9B-7250-4C11-8C64-0E81053C4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d65de2-08cf-4d08-b0ec-b5bd27343083"/>
    <ds:schemaRef ds:uri="d3693f36-3fda-414f-b672-ef748a2c0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BC9E4C-4A20-440B-AF03-E5E70262CA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973D30-B720-4A04-B84E-770EBC007E8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Breedbeeld</PresentationFormat>
  <Paragraphs>0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Guido Muskens</dc:creator>
  <cp:lastModifiedBy>Jacintha Westerink</cp:lastModifiedBy>
  <cp:revision>22</cp:revision>
  <dcterms:created xsi:type="dcterms:W3CDTF">2017-03-06T07:35:24Z</dcterms:created>
  <dcterms:modified xsi:type="dcterms:W3CDTF">2020-02-18T09:03:28Z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0x010100E5EA5EE79F43864A90BE0CFA6E3ECA81</vt:lpwstr>
  </property>
</Properties>
</file>